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1"/>
  </p:sldMasterIdLst>
  <p:sldIdLst>
    <p:sldId id="256" r:id="rId2"/>
    <p:sldId id="317" r:id="rId3"/>
    <p:sldId id="318" r:id="rId4"/>
    <p:sldId id="319" r:id="rId5"/>
    <p:sldId id="314" r:id="rId6"/>
    <p:sldId id="315" r:id="rId7"/>
    <p:sldId id="316"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34" autoAdjust="0"/>
    <p:restoredTop sz="94660"/>
  </p:normalViewPr>
  <p:slideViewPr>
    <p:cSldViewPr snapToGrid="0">
      <p:cViewPr varScale="1">
        <p:scale>
          <a:sx n="77" d="100"/>
          <a:sy n="77" d="100"/>
        </p:scale>
        <p:origin x="120" y="7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D5A7F-D588-43B8-AB43-AA644FDCBD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121BD72-EAB4-4444-9758-5A8981C693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095215D-5B93-448B-8D01-D04295D86847}"/>
              </a:ext>
            </a:extLst>
          </p:cNvPr>
          <p:cNvSpPr>
            <a:spLocks noGrp="1"/>
          </p:cNvSpPr>
          <p:nvPr>
            <p:ph type="dt" sz="half" idx="10"/>
          </p:nvPr>
        </p:nvSpPr>
        <p:spPr/>
        <p:txBody>
          <a:bodyPr/>
          <a:lstStyle/>
          <a:p>
            <a:fld id="{7FF2C16A-A19F-4A4C-BE33-43EF1FC0D921}" type="datetimeFigureOut">
              <a:rPr lang="en-US" smtClean="0"/>
              <a:t>2/10/2020</a:t>
            </a:fld>
            <a:endParaRPr lang="en-US"/>
          </a:p>
        </p:txBody>
      </p:sp>
      <p:sp>
        <p:nvSpPr>
          <p:cNvPr id="5" name="Footer Placeholder 4">
            <a:extLst>
              <a:ext uri="{FF2B5EF4-FFF2-40B4-BE49-F238E27FC236}">
                <a16:creationId xmlns:a16="http://schemas.microsoft.com/office/drawing/2014/main" id="{0D252F92-A30B-4A74-AEDE-A829689990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A83F43-DE63-442A-ABC1-3227915FB992}"/>
              </a:ext>
            </a:extLst>
          </p:cNvPr>
          <p:cNvSpPr>
            <a:spLocks noGrp="1"/>
          </p:cNvSpPr>
          <p:nvPr>
            <p:ph type="sldNum" sz="quarter" idx="12"/>
          </p:nvPr>
        </p:nvSpPr>
        <p:spPr/>
        <p:txBody>
          <a:bodyPr/>
          <a:lstStyle/>
          <a:p>
            <a:fld id="{03B214FD-FBD7-4490-8CAE-17864BDFBBF9}" type="slidenum">
              <a:rPr lang="en-US" smtClean="0"/>
              <a:t>‹#›</a:t>
            </a:fld>
            <a:endParaRPr lang="en-US"/>
          </a:p>
        </p:txBody>
      </p:sp>
    </p:spTree>
    <p:extLst>
      <p:ext uri="{BB962C8B-B14F-4D97-AF65-F5344CB8AC3E}">
        <p14:creationId xmlns:p14="http://schemas.microsoft.com/office/powerpoint/2010/main" val="4074537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A7866-7A5F-4F56-957C-8B19ADBF1D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E57955-CD31-4472-8E27-CD9B376EBE0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F844D4-7F87-4B7A-A2C0-BF9A30298A35}"/>
              </a:ext>
            </a:extLst>
          </p:cNvPr>
          <p:cNvSpPr>
            <a:spLocks noGrp="1"/>
          </p:cNvSpPr>
          <p:nvPr>
            <p:ph type="dt" sz="half" idx="10"/>
          </p:nvPr>
        </p:nvSpPr>
        <p:spPr/>
        <p:txBody>
          <a:bodyPr/>
          <a:lstStyle/>
          <a:p>
            <a:fld id="{7FF2C16A-A19F-4A4C-BE33-43EF1FC0D921}" type="datetimeFigureOut">
              <a:rPr lang="en-US" smtClean="0"/>
              <a:t>2/10/2020</a:t>
            </a:fld>
            <a:endParaRPr lang="en-US"/>
          </a:p>
        </p:txBody>
      </p:sp>
      <p:sp>
        <p:nvSpPr>
          <p:cNvPr id="5" name="Footer Placeholder 4">
            <a:extLst>
              <a:ext uri="{FF2B5EF4-FFF2-40B4-BE49-F238E27FC236}">
                <a16:creationId xmlns:a16="http://schemas.microsoft.com/office/drawing/2014/main" id="{A767BA5E-1F4C-41B5-BA0C-555488FB93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33E590-3953-41E0-984A-91661F8CDA70}"/>
              </a:ext>
            </a:extLst>
          </p:cNvPr>
          <p:cNvSpPr>
            <a:spLocks noGrp="1"/>
          </p:cNvSpPr>
          <p:nvPr>
            <p:ph type="sldNum" sz="quarter" idx="12"/>
          </p:nvPr>
        </p:nvSpPr>
        <p:spPr/>
        <p:txBody>
          <a:bodyPr/>
          <a:lstStyle/>
          <a:p>
            <a:fld id="{03B214FD-FBD7-4490-8CAE-17864BDFBBF9}" type="slidenum">
              <a:rPr lang="en-US" smtClean="0"/>
              <a:t>‹#›</a:t>
            </a:fld>
            <a:endParaRPr lang="en-US"/>
          </a:p>
        </p:txBody>
      </p:sp>
    </p:spTree>
    <p:extLst>
      <p:ext uri="{BB962C8B-B14F-4D97-AF65-F5344CB8AC3E}">
        <p14:creationId xmlns:p14="http://schemas.microsoft.com/office/powerpoint/2010/main" val="323674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646B1-AC2F-4F3D-9181-EF1A2B09BE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5D70DBA-2677-4318-AD65-237E186DBC8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6BC510-8E61-42F5-8980-DF45FB4D0896}"/>
              </a:ext>
            </a:extLst>
          </p:cNvPr>
          <p:cNvSpPr>
            <a:spLocks noGrp="1"/>
          </p:cNvSpPr>
          <p:nvPr>
            <p:ph type="dt" sz="half" idx="10"/>
          </p:nvPr>
        </p:nvSpPr>
        <p:spPr/>
        <p:txBody>
          <a:bodyPr/>
          <a:lstStyle/>
          <a:p>
            <a:fld id="{7FF2C16A-A19F-4A4C-BE33-43EF1FC0D921}" type="datetimeFigureOut">
              <a:rPr lang="en-US" smtClean="0"/>
              <a:t>2/10/2020</a:t>
            </a:fld>
            <a:endParaRPr lang="en-US"/>
          </a:p>
        </p:txBody>
      </p:sp>
      <p:sp>
        <p:nvSpPr>
          <p:cNvPr id="5" name="Footer Placeholder 4">
            <a:extLst>
              <a:ext uri="{FF2B5EF4-FFF2-40B4-BE49-F238E27FC236}">
                <a16:creationId xmlns:a16="http://schemas.microsoft.com/office/drawing/2014/main" id="{9ECED5A4-945D-44CF-970F-1C55E809E2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EFF143-D23E-4133-BF06-64BD7D967304}"/>
              </a:ext>
            </a:extLst>
          </p:cNvPr>
          <p:cNvSpPr>
            <a:spLocks noGrp="1"/>
          </p:cNvSpPr>
          <p:nvPr>
            <p:ph type="sldNum" sz="quarter" idx="12"/>
          </p:nvPr>
        </p:nvSpPr>
        <p:spPr/>
        <p:txBody>
          <a:bodyPr/>
          <a:lstStyle/>
          <a:p>
            <a:fld id="{03B214FD-FBD7-4490-8CAE-17864BDFBBF9}" type="slidenum">
              <a:rPr lang="en-US" smtClean="0"/>
              <a:t>‹#›</a:t>
            </a:fld>
            <a:endParaRPr lang="en-US"/>
          </a:p>
        </p:txBody>
      </p:sp>
    </p:spTree>
    <p:extLst>
      <p:ext uri="{BB962C8B-B14F-4D97-AF65-F5344CB8AC3E}">
        <p14:creationId xmlns:p14="http://schemas.microsoft.com/office/powerpoint/2010/main" val="12993287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CBD73-639B-4F6E-8B99-6087B507B5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9444D9-6A58-4A6F-AE9C-02D322FFFF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D9E2C3A-6380-438B-B145-073B59EC08A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B36D55B-4030-44A7-B4ED-7BFE005921DB}"/>
              </a:ext>
            </a:extLst>
          </p:cNvPr>
          <p:cNvSpPr>
            <a:spLocks noGrp="1"/>
          </p:cNvSpPr>
          <p:nvPr>
            <p:ph type="dt" sz="half" idx="10"/>
          </p:nvPr>
        </p:nvSpPr>
        <p:spPr/>
        <p:txBody>
          <a:bodyPr/>
          <a:lstStyle/>
          <a:p>
            <a:fld id="{7FF2C16A-A19F-4A4C-BE33-43EF1FC0D921}" type="datetimeFigureOut">
              <a:rPr lang="en-US" smtClean="0"/>
              <a:t>2/10/2020</a:t>
            </a:fld>
            <a:endParaRPr lang="en-US"/>
          </a:p>
        </p:txBody>
      </p:sp>
      <p:sp>
        <p:nvSpPr>
          <p:cNvPr id="6" name="Footer Placeholder 5">
            <a:extLst>
              <a:ext uri="{FF2B5EF4-FFF2-40B4-BE49-F238E27FC236}">
                <a16:creationId xmlns:a16="http://schemas.microsoft.com/office/drawing/2014/main" id="{180A6C67-1042-4306-93D2-E6193C2FB2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ECE462-DDF9-49CF-8038-5AEA0AD0EA7D}"/>
              </a:ext>
            </a:extLst>
          </p:cNvPr>
          <p:cNvSpPr>
            <a:spLocks noGrp="1"/>
          </p:cNvSpPr>
          <p:nvPr>
            <p:ph type="sldNum" sz="quarter" idx="12"/>
          </p:nvPr>
        </p:nvSpPr>
        <p:spPr/>
        <p:txBody>
          <a:bodyPr/>
          <a:lstStyle/>
          <a:p>
            <a:fld id="{03B214FD-FBD7-4490-8CAE-17864BDFBBF9}" type="slidenum">
              <a:rPr lang="en-US" smtClean="0"/>
              <a:t>‹#›</a:t>
            </a:fld>
            <a:endParaRPr lang="en-US"/>
          </a:p>
        </p:txBody>
      </p:sp>
    </p:spTree>
    <p:extLst>
      <p:ext uri="{BB962C8B-B14F-4D97-AF65-F5344CB8AC3E}">
        <p14:creationId xmlns:p14="http://schemas.microsoft.com/office/powerpoint/2010/main" val="9878251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A3B01-0E41-497E-B95F-E4B0DDCE5E0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75A1455-1373-4A93-8A4F-C5D288051C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3CA5AF3-F414-4FCD-9934-C6522CF588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0371B7-7182-440B-9213-D48278D824A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9F9799-73FF-40A4-BD1E-634C5C679AA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20F004F-7FD7-4FEA-8170-5C8585D5606E}"/>
              </a:ext>
            </a:extLst>
          </p:cNvPr>
          <p:cNvSpPr>
            <a:spLocks noGrp="1"/>
          </p:cNvSpPr>
          <p:nvPr>
            <p:ph type="dt" sz="half" idx="10"/>
          </p:nvPr>
        </p:nvSpPr>
        <p:spPr/>
        <p:txBody>
          <a:bodyPr/>
          <a:lstStyle/>
          <a:p>
            <a:fld id="{7FF2C16A-A19F-4A4C-BE33-43EF1FC0D921}" type="datetimeFigureOut">
              <a:rPr lang="en-US" smtClean="0"/>
              <a:t>2/10/2020</a:t>
            </a:fld>
            <a:endParaRPr lang="en-US"/>
          </a:p>
        </p:txBody>
      </p:sp>
      <p:sp>
        <p:nvSpPr>
          <p:cNvPr id="8" name="Footer Placeholder 7">
            <a:extLst>
              <a:ext uri="{FF2B5EF4-FFF2-40B4-BE49-F238E27FC236}">
                <a16:creationId xmlns:a16="http://schemas.microsoft.com/office/drawing/2014/main" id="{EEB59D83-7702-486A-B8F6-E68CE04B7F0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1EBDA7-DD65-42D9-A6F7-FE62DF20E685}"/>
              </a:ext>
            </a:extLst>
          </p:cNvPr>
          <p:cNvSpPr>
            <a:spLocks noGrp="1"/>
          </p:cNvSpPr>
          <p:nvPr>
            <p:ph type="sldNum" sz="quarter" idx="12"/>
          </p:nvPr>
        </p:nvSpPr>
        <p:spPr/>
        <p:txBody>
          <a:bodyPr/>
          <a:lstStyle/>
          <a:p>
            <a:fld id="{03B214FD-FBD7-4490-8CAE-17864BDFBBF9}" type="slidenum">
              <a:rPr lang="en-US" smtClean="0"/>
              <a:t>‹#›</a:t>
            </a:fld>
            <a:endParaRPr lang="en-US"/>
          </a:p>
        </p:txBody>
      </p:sp>
    </p:spTree>
    <p:extLst>
      <p:ext uri="{BB962C8B-B14F-4D97-AF65-F5344CB8AC3E}">
        <p14:creationId xmlns:p14="http://schemas.microsoft.com/office/powerpoint/2010/main" val="1797027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82896-370F-4472-B708-7EC0372F62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310292-B442-4FF9-B873-66C92FEAA9CE}"/>
              </a:ext>
            </a:extLst>
          </p:cNvPr>
          <p:cNvSpPr>
            <a:spLocks noGrp="1"/>
          </p:cNvSpPr>
          <p:nvPr>
            <p:ph type="dt" sz="half" idx="10"/>
          </p:nvPr>
        </p:nvSpPr>
        <p:spPr/>
        <p:txBody>
          <a:bodyPr/>
          <a:lstStyle/>
          <a:p>
            <a:fld id="{7FF2C16A-A19F-4A4C-BE33-43EF1FC0D921}" type="datetimeFigureOut">
              <a:rPr lang="en-US" smtClean="0"/>
              <a:t>2/10/2020</a:t>
            </a:fld>
            <a:endParaRPr lang="en-US"/>
          </a:p>
        </p:txBody>
      </p:sp>
      <p:sp>
        <p:nvSpPr>
          <p:cNvPr id="4" name="Footer Placeholder 3">
            <a:extLst>
              <a:ext uri="{FF2B5EF4-FFF2-40B4-BE49-F238E27FC236}">
                <a16:creationId xmlns:a16="http://schemas.microsoft.com/office/drawing/2014/main" id="{5434091F-1308-474B-809A-5C0A94A9A7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5A22DCD-16D8-4D18-B3B2-0794B98517B5}"/>
              </a:ext>
            </a:extLst>
          </p:cNvPr>
          <p:cNvSpPr>
            <a:spLocks noGrp="1"/>
          </p:cNvSpPr>
          <p:nvPr>
            <p:ph type="sldNum" sz="quarter" idx="12"/>
          </p:nvPr>
        </p:nvSpPr>
        <p:spPr/>
        <p:txBody>
          <a:bodyPr/>
          <a:lstStyle/>
          <a:p>
            <a:fld id="{03B214FD-FBD7-4490-8CAE-17864BDFBBF9}" type="slidenum">
              <a:rPr lang="en-US" smtClean="0"/>
              <a:t>‹#›</a:t>
            </a:fld>
            <a:endParaRPr lang="en-US"/>
          </a:p>
        </p:txBody>
      </p:sp>
    </p:spTree>
    <p:extLst>
      <p:ext uri="{BB962C8B-B14F-4D97-AF65-F5344CB8AC3E}">
        <p14:creationId xmlns:p14="http://schemas.microsoft.com/office/powerpoint/2010/main" val="2009404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A61989-2222-4447-B59C-65B74DF4A6BF}"/>
              </a:ext>
            </a:extLst>
          </p:cNvPr>
          <p:cNvSpPr>
            <a:spLocks noGrp="1"/>
          </p:cNvSpPr>
          <p:nvPr>
            <p:ph type="dt" sz="half" idx="10"/>
          </p:nvPr>
        </p:nvSpPr>
        <p:spPr/>
        <p:txBody>
          <a:bodyPr/>
          <a:lstStyle/>
          <a:p>
            <a:fld id="{7FF2C16A-A19F-4A4C-BE33-43EF1FC0D921}" type="datetimeFigureOut">
              <a:rPr lang="en-US" smtClean="0"/>
              <a:t>2/10/2020</a:t>
            </a:fld>
            <a:endParaRPr lang="en-US"/>
          </a:p>
        </p:txBody>
      </p:sp>
      <p:sp>
        <p:nvSpPr>
          <p:cNvPr id="3" name="Footer Placeholder 2">
            <a:extLst>
              <a:ext uri="{FF2B5EF4-FFF2-40B4-BE49-F238E27FC236}">
                <a16:creationId xmlns:a16="http://schemas.microsoft.com/office/drawing/2014/main" id="{8EF7EBEF-B0D2-462A-8684-FAB4BB9DBBB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488D5A2-0075-4743-9FE7-A8EA0DE6EBA4}"/>
              </a:ext>
            </a:extLst>
          </p:cNvPr>
          <p:cNvSpPr>
            <a:spLocks noGrp="1"/>
          </p:cNvSpPr>
          <p:nvPr>
            <p:ph type="sldNum" sz="quarter" idx="12"/>
          </p:nvPr>
        </p:nvSpPr>
        <p:spPr/>
        <p:txBody>
          <a:bodyPr/>
          <a:lstStyle/>
          <a:p>
            <a:fld id="{03B214FD-FBD7-4490-8CAE-17864BDFBBF9}" type="slidenum">
              <a:rPr lang="en-US" smtClean="0"/>
              <a:t>‹#›</a:t>
            </a:fld>
            <a:endParaRPr lang="en-US"/>
          </a:p>
        </p:txBody>
      </p:sp>
    </p:spTree>
    <p:extLst>
      <p:ext uri="{BB962C8B-B14F-4D97-AF65-F5344CB8AC3E}">
        <p14:creationId xmlns:p14="http://schemas.microsoft.com/office/powerpoint/2010/main" val="153773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9A8EB-A6D3-4F64-97A9-4A1B4EBC67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8BBC1F0-2350-4044-B921-B13E9B10A8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A7943A-E1C9-449F-A69D-D6006EA38A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413652-93B8-40D5-89A8-56A20F7217DC}"/>
              </a:ext>
            </a:extLst>
          </p:cNvPr>
          <p:cNvSpPr>
            <a:spLocks noGrp="1"/>
          </p:cNvSpPr>
          <p:nvPr>
            <p:ph type="dt" sz="half" idx="10"/>
          </p:nvPr>
        </p:nvSpPr>
        <p:spPr/>
        <p:txBody>
          <a:bodyPr/>
          <a:lstStyle/>
          <a:p>
            <a:fld id="{7FF2C16A-A19F-4A4C-BE33-43EF1FC0D921}" type="datetimeFigureOut">
              <a:rPr lang="en-US" smtClean="0"/>
              <a:t>2/10/2020</a:t>
            </a:fld>
            <a:endParaRPr lang="en-US"/>
          </a:p>
        </p:txBody>
      </p:sp>
      <p:sp>
        <p:nvSpPr>
          <p:cNvPr id="6" name="Footer Placeholder 5">
            <a:extLst>
              <a:ext uri="{FF2B5EF4-FFF2-40B4-BE49-F238E27FC236}">
                <a16:creationId xmlns:a16="http://schemas.microsoft.com/office/drawing/2014/main" id="{0D4988B4-9BD5-47AF-A12A-59C2275501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65E5B6-D0D0-4B39-B46C-CAF1BE8321BE}"/>
              </a:ext>
            </a:extLst>
          </p:cNvPr>
          <p:cNvSpPr>
            <a:spLocks noGrp="1"/>
          </p:cNvSpPr>
          <p:nvPr>
            <p:ph type="sldNum" sz="quarter" idx="12"/>
          </p:nvPr>
        </p:nvSpPr>
        <p:spPr/>
        <p:txBody>
          <a:bodyPr/>
          <a:lstStyle/>
          <a:p>
            <a:fld id="{03B214FD-FBD7-4490-8CAE-17864BDFBBF9}" type="slidenum">
              <a:rPr lang="en-US" smtClean="0"/>
              <a:t>‹#›</a:t>
            </a:fld>
            <a:endParaRPr lang="en-US"/>
          </a:p>
        </p:txBody>
      </p:sp>
    </p:spTree>
    <p:extLst>
      <p:ext uri="{BB962C8B-B14F-4D97-AF65-F5344CB8AC3E}">
        <p14:creationId xmlns:p14="http://schemas.microsoft.com/office/powerpoint/2010/main" val="2308604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587DC-DC96-4094-A6E1-DF8BDAD02B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60F3B20-B0AC-4809-BE0F-6C8781DA39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23CC3AD-EB69-49A0-82D8-B196B1C1FB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8A486D-88BA-40AC-B74B-77E657BB4D83}"/>
              </a:ext>
            </a:extLst>
          </p:cNvPr>
          <p:cNvSpPr>
            <a:spLocks noGrp="1"/>
          </p:cNvSpPr>
          <p:nvPr>
            <p:ph type="dt" sz="half" idx="10"/>
          </p:nvPr>
        </p:nvSpPr>
        <p:spPr/>
        <p:txBody>
          <a:bodyPr/>
          <a:lstStyle/>
          <a:p>
            <a:fld id="{7FF2C16A-A19F-4A4C-BE33-43EF1FC0D921}" type="datetimeFigureOut">
              <a:rPr lang="en-US" smtClean="0"/>
              <a:t>2/10/2020</a:t>
            </a:fld>
            <a:endParaRPr lang="en-US"/>
          </a:p>
        </p:txBody>
      </p:sp>
      <p:sp>
        <p:nvSpPr>
          <p:cNvPr id="6" name="Footer Placeholder 5">
            <a:extLst>
              <a:ext uri="{FF2B5EF4-FFF2-40B4-BE49-F238E27FC236}">
                <a16:creationId xmlns:a16="http://schemas.microsoft.com/office/drawing/2014/main" id="{97D53047-6436-4315-A581-2EFE9E78C5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30E0C3-DA87-4C1C-865A-7406E9EE8AB7}"/>
              </a:ext>
            </a:extLst>
          </p:cNvPr>
          <p:cNvSpPr>
            <a:spLocks noGrp="1"/>
          </p:cNvSpPr>
          <p:nvPr>
            <p:ph type="sldNum" sz="quarter" idx="12"/>
          </p:nvPr>
        </p:nvSpPr>
        <p:spPr/>
        <p:txBody>
          <a:bodyPr/>
          <a:lstStyle/>
          <a:p>
            <a:fld id="{03B214FD-FBD7-4490-8CAE-17864BDFBBF9}" type="slidenum">
              <a:rPr lang="en-US" smtClean="0"/>
              <a:t>‹#›</a:t>
            </a:fld>
            <a:endParaRPr lang="en-US"/>
          </a:p>
        </p:txBody>
      </p:sp>
    </p:spTree>
    <p:extLst>
      <p:ext uri="{BB962C8B-B14F-4D97-AF65-F5344CB8AC3E}">
        <p14:creationId xmlns:p14="http://schemas.microsoft.com/office/powerpoint/2010/main" val="23802930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0DE8F-23F5-4943-9B80-B8AE69BEAD8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75669E9-4A2D-4C7A-AFAD-6463DB0B0AD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0801BA-F720-4745-8AED-0F452306201A}"/>
              </a:ext>
            </a:extLst>
          </p:cNvPr>
          <p:cNvSpPr>
            <a:spLocks noGrp="1"/>
          </p:cNvSpPr>
          <p:nvPr>
            <p:ph type="dt" sz="half" idx="10"/>
          </p:nvPr>
        </p:nvSpPr>
        <p:spPr/>
        <p:txBody>
          <a:bodyPr/>
          <a:lstStyle/>
          <a:p>
            <a:fld id="{7FF2C16A-A19F-4A4C-BE33-43EF1FC0D921}" type="datetimeFigureOut">
              <a:rPr lang="en-US" smtClean="0"/>
              <a:t>2/10/2020</a:t>
            </a:fld>
            <a:endParaRPr lang="en-US"/>
          </a:p>
        </p:txBody>
      </p:sp>
      <p:sp>
        <p:nvSpPr>
          <p:cNvPr id="5" name="Footer Placeholder 4">
            <a:extLst>
              <a:ext uri="{FF2B5EF4-FFF2-40B4-BE49-F238E27FC236}">
                <a16:creationId xmlns:a16="http://schemas.microsoft.com/office/drawing/2014/main" id="{48A601B6-4F21-4422-B202-611DA2A36C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EF24EC-BFE6-492B-9172-C90B804F1981}"/>
              </a:ext>
            </a:extLst>
          </p:cNvPr>
          <p:cNvSpPr>
            <a:spLocks noGrp="1"/>
          </p:cNvSpPr>
          <p:nvPr>
            <p:ph type="sldNum" sz="quarter" idx="12"/>
          </p:nvPr>
        </p:nvSpPr>
        <p:spPr/>
        <p:txBody>
          <a:bodyPr/>
          <a:lstStyle/>
          <a:p>
            <a:fld id="{03B214FD-FBD7-4490-8CAE-17864BDFBBF9}" type="slidenum">
              <a:rPr lang="en-US" smtClean="0"/>
              <a:t>‹#›</a:t>
            </a:fld>
            <a:endParaRPr lang="en-US"/>
          </a:p>
        </p:txBody>
      </p:sp>
    </p:spTree>
    <p:extLst>
      <p:ext uri="{BB962C8B-B14F-4D97-AF65-F5344CB8AC3E}">
        <p14:creationId xmlns:p14="http://schemas.microsoft.com/office/powerpoint/2010/main" val="949124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9B0A86-6113-4AEA-9D3C-96BB12C3E95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873FF41-4337-4CE5-8EDF-9A43266E87B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E84FD7-E67A-4B43-B84E-E0CF1A2498B4}"/>
              </a:ext>
            </a:extLst>
          </p:cNvPr>
          <p:cNvSpPr>
            <a:spLocks noGrp="1"/>
          </p:cNvSpPr>
          <p:nvPr>
            <p:ph type="dt" sz="half" idx="10"/>
          </p:nvPr>
        </p:nvSpPr>
        <p:spPr/>
        <p:txBody>
          <a:bodyPr/>
          <a:lstStyle/>
          <a:p>
            <a:fld id="{7FF2C16A-A19F-4A4C-BE33-43EF1FC0D921}" type="datetimeFigureOut">
              <a:rPr lang="en-US" smtClean="0"/>
              <a:t>2/10/2020</a:t>
            </a:fld>
            <a:endParaRPr lang="en-US"/>
          </a:p>
        </p:txBody>
      </p:sp>
      <p:sp>
        <p:nvSpPr>
          <p:cNvPr id="5" name="Footer Placeholder 4">
            <a:extLst>
              <a:ext uri="{FF2B5EF4-FFF2-40B4-BE49-F238E27FC236}">
                <a16:creationId xmlns:a16="http://schemas.microsoft.com/office/drawing/2014/main" id="{A6F0CD5C-F634-480D-B8DB-1C011C4C16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3FFDD2-6ACE-439A-BD95-5237A7A0EC19}"/>
              </a:ext>
            </a:extLst>
          </p:cNvPr>
          <p:cNvSpPr>
            <a:spLocks noGrp="1"/>
          </p:cNvSpPr>
          <p:nvPr>
            <p:ph type="sldNum" sz="quarter" idx="12"/>
          </p:nvPr>
        </p:nvSpPr>
        <p:spPr/>
        <p:txBody>
          <a:bodyPr/>
          <a:lstStyle/>
          <a:p>
            <a:fld id="{03B214FD-FBD7-4490-8CAE-17864BDFBBF9}" type="slidenum">
              <a:rPr lang="en-US" smtClean="0"/>
              <a:t>‹#›</a:t>
            </a:fld>
            <a:endParaRPr lang="en-US"/>
          </a:p>
        </p:txBody>
      </p:sp>
    </p:spTree>
    <p:extLst>
      <p:ext uri="{BB962C8B-B14F-4D97-AF65-F5344CB8AC3E}">
        <p14:creationId xmlns:p14="http://schemas.microsoft.com/office/powerpoint/2010/main" val="1528388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0812CE-4772-4391-BF9B-0751D73252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C29D354-8982-4641-BBDE-AF18898420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9B7D09-FD90-4770-B9C8-6670CB6DF4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F2C16A-A19F-4A4C-BE33-43EF1FC0D921}" type="datetimeFigureOut">
              <a:rPr lang="en-US" smtClean="0"/>
              <a:t>2/10/2020</a:t>
            </a:fld>
            <a:endParaRPr lang="en-US"/>
          </a:p>
        </p:txBody>
      </p:sp>
      <p:sp>
        <p:nvSpPr>
          <p:cNvPr id="5" name="Footer Placeholder 4">
            <a:extLst>
              <a:ext uri="{FF2B5EF4-FFF2-40B4-BE49-F238E27FC236}">
                <a16:creationId xmlns:a16="http://schemas.microsoft.com/office/drawing/2014/main" id="{D0554AED-05FE-44E0-BCEA-B2E4AF2298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036072E-E30E-4CED-B863-71CF95544EC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B214FD-FBD7-4490-8CAE-17864BDFBBF9}" type="slidenum">
              <a:rPr lang="en-US" smtClean="0"/>
              <a:t>‹#›</a:t>
            </a:fld>
            <a:endParaRPr lang="en-US"/>
          </a:p>
        </p:txBody>
      </p:sp>
    </p:spTree>
    <p:extLst>
      <p:ext uri="{BB962C8B-B14F-4D97-AF65-F5344CB8AC3E}">
        <p14:creationId xmlns:p14="http://schemas.microsoft.com/office/powerpoint/2010/main" val="3706420690"/>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34BED-54B4-4602-966A-7D736525EDC4}"/>
              </a:ext>
            </a:extLst>
          </p:cNvPr>
          <p:cNvSpPr>
            <a:spLocks noGrp="1"/>
          </p:cNvSpPr>
          <p:nvPr>
            <p:ph type="ctrTitle"/>
          </p:nvPr>
        </p:nvSpPr>
        <p:spPr/>
        <p:txBody>
          <a:bodyPr/>
          <a:lstStyle/>
          <a:p>
            <a:r>
              <a:rPr lang="en-US" dirty="0"/>
              <a:t>Philosophy 1303:</a:t>
            </a:r>
            <a:br>
              <a:rPr lang="en-US" dirty="0"/>
            </a:br>
            <a:r>
              <a:rPr lang="en-US" dirty="0"/>
              <a:t>Critical Thinking</a:t>
            </a:r>
          </a:p>
        </p:txBody>
      </p:sp>
      <p:sp>
        <p:nvSpPr>
          <p:cNvPr id="3" name="Subtitle 2">
            <a:extLst>
              <a:ext uri="{FF2B5EF4-FFF2-40B4-BE49-F238E27FC236}">
                <a16:creationId xmlns:a16="http://schemas.microsoft.com/office/drawing/2014/main" id="{40514C09-B7D0-4C3D-8924-571F9B9336D9}"/>
              </a:ext>
            </a:extLst>
          </p:cNvPr>
          <p:cNvSpPr>
            <a:spLocks noGrp="1"/>
          </p:cNvSpPr>
          <p:nvPr>
            <p:ph type="subTitle" idx="1"/>
          </p:nvPr>
        </p:nvSpPr>
        <p:spPr/>
        <p:txBody>
          <a:bodyPr/>
          <a:lstStyle/>
          <a:p>
            <a:endParaRPr lang="en-US" dirty="0"/>
          </a:p>
          <a:p>
            <a:r>
              <a:rPr lang="en-US" dirty="0"/>
              <a:t>February 12, 2020</a:t>
            </a:r>
          </a:p>
        </p:txBody>
      </p:sp>
    </p:spTree>
    <p:extLst>
      <p:ext uri="{BB962C8B-B14F-4D97-AF65-F5344CB8AC3E}">
        <p14:creationId xmlns:p14="http://schemas.microsoft.com/office/powerpoint/2010/main" val="1976677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5FDB6-A607-4037-A8FD-5EE7F5001F80}"/>
              </a:ext>
            </a:extLst>
          </p:cNvPr>
          <p:cNvSpPr>
            <a:spLocks noGrp="1"/>
          </p:cNvSpPr>
          <p:nvPr>
            <p:ph type="title"/>
          </p:nvPr>
        </p:nvSpPr>
        <p:spPr/>
        <p:txBody>
          <a:bodyPr/>
          <a:lstStyle/>
          <a:p>
            <a:r>
              <a:rPr lang="en-US" dirty="0"/>
              <a:t>Housekeeping:</a:t>
            </a:r>
          </a:p>
        </p:txBody>
      </p:sp>
      <p:sp>
        <p:nvSpPr>
          <p:cNvPr id="3" name="Content Placeholder 2">
            <a:extLst>
              <a:ext uri="{FF2B5EF4-FFF2-40B4-BE49-F238E27FC236}">
                <a16:creationId xmlns:a16="http://schemas.microsoft.com/office/drawing/2014/main" id="{40EDB3F1-88D2-47A2-98A0-134D24ED1AEE}"/>
              </a:ext>
            </a:extLst>
          </p:cNvPr>
          <p:cNvSpPr>
            <a:spLocks noGrp="1"/>
          </p:cNvSpPr>
          <p:nvPr>
            <p:ph idx="1"/>
          </p:nvPr>
        </p:nvSpPr>
        <p:spPr/>
        <p:txBody>
          <a:bodyPr/>
          <a:lstStyle/>
          <a:p>
            <a:r>
              <a:rPr lang="en-US" dirty="0"/>
              <a:t>On your radar:</a:t>
            </a:r>
          </a:p>
          <a:p>
            <a:pPr lvl="1"/>
            <a:r>
              <a:rPr lang="en-US" dirty="0"/>
              <a:t>Exam 1 on February 28.</a:t>
            </a:r>
          </a:p>
          <a:p>
            <a:pPr lvl="1"/>
            <a:r>
              <a:rPr lang="en-US" dirty="0"/>
              <a:t>Make accommodations now</a:t>
            </a:r>
          </a:p>
          <a:p>
            <a:r>
              <a:rPr lang="en-US" dirty="0"/>
              <a:t>Reading for Next Time:</a:t>
            </a:r>
          </a:p>
          <a:p>
            <a:pPr lvl="1"/>
            <a:r>
              <a:rPr lang="en-US" dirty="0" err="1"/>
              <a:t>Curtler</a:t>
            </a:r>
            <a:r>
              <a:rPr lang="en-US" dirty="0"/>
              <a:t>, pages 76-98 </a:t>
            </a:r>
          </a:p>
        </p:txBody>
      </p:sp>
    </p:spTree>
    <p:extLst>
      <p:ext uri="{BB962C8B-B14F-4D97-AF65-F5344CB8AC3E}">
        <p14:creationId xmlns:p14="http://schemas.microsoft.com/office/powerpoint/2010/main" val="12007694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EB50E-156A-4C94-A41B-C48A2CA3B314}"/>
              </a:ext>
            </a:extLst>
          </p:cNvPr>
          <p:cNvSpPr>
            <a:spLocks noGrp="1"/>
          </p:cNvSpPr>
          <p:nvPr>
            <p:ph type="title"/>
          </p:nvPr>
        </p:nvSpPr>
        <p:spPr/>
        <p:txBody>
          <a:bodyPr/>
          <a:lstStyle/>
          <a:p>
            <a:r>
              <a:rPr lang="en-US" dirty="0"/>
              <a:t>Review:</a:t>
            </a:r>
          </a:p>
        </p:txBody>
      </p:sp>
      <p:sp>
        <p:nvSpPr>
          <p:cNvPr id="3" name="Content Placeholder 2">
            <a:extLst>
              <a:ext uri="{FF2B5EF4-FFF2-40B4-BE49-F238E27FC236}">
                <a16:creationId xmlns:a16="http://schemas.microsoft.com/office/drawing/2014/main" id="{998EE293-3B0A-4502-9846-D5C90AB96851}"/>
              </a:ext>
            </a:extLst>
          </p:cNvPr>
          <p:cNvSpPr>
            <a:spLocks noGrp="1"/>
          </p:cNvSpPr>
          <p:nvPr>
            <p:ph idx="1"/>
          </p:nvPr>
        </p:nvSpPr>
        <p:spPr/>
        <p:txBody>
          <a:bodyPr>
            <a:normAutofit/>
          </a:bodyPr>
          <a:lstStyle/>
          <a:p>
            <a:r>
              <a:rPr lang="en-US" dirty="0"/>
              <a:t>Kant’s Deontological Ethics</a:t>
            </a:r>
          </a:p>
          <a:p>
            <a:pPr lvl="1"/>
            <a:r>
              <a:rPr lang="en-US" dirty="0"/>
              <a:t>Categorical Imperative: “Act as if the maxim of your action were to become through your will a universal law of nature”</a:t>
            </a:r>
          </a:p>
          <a:p>
            <a:r>
              <a:rPr lang="en-US" dirty="0"/>
              <a:t>Mill’s Utilitarian Ethics</a:t>
            </a:r>
          </a:p>
          <a:p>
            <a:pPr lvl="1"/>
            <a:r>
              <a:rPr lang="en-US" dirty="0"/>
              <a:t>Utilitarian Maxim: Act always so that you maximize the possible happiness (or mitigate suffering) in all who can experience pleasure and pain. An action is morally required just because it does more to improve overall well-being than any other action you could have done in the circumstance.</a:t>
            </a:r>
          </a:p>
          <a:p>
            <a:r>
              <a:rPr lang="en-US" dirty="0"/>
              <a:t>Differences:</a:t>
            </a:r>
          </a:p>
          <a:p>
            <a:pPr lvl="1"/>
            <a:r>
              <a:rPr lang="en-US" dirty="0"/>
              <a:t>Intentions versus consequences</a:t>
            </a:r>
          </a:p>
        </p:txBody>
      </p:sp>
    </p:spTree>
    <p:extLst>
      <p:ext uri="{BB962C8B-B14F-4D97-AF65-F5344CB8AC3E}">
        <p14:creationId xmlns:p14="http://schemas.microsoft.com/office/powerpoint/2010/main" val="1015134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623CF-A6A4-41E9-8DB2-FAE743365C14}"/>
              </a:ext>
            </a:extLst>
          </p:cNvPr>
          <p:cNvSpPr>
            <a:spLocks noGrp="1"/>
          </p:cNvSpPr>
          <p:nvPr>
            <p:ph type="title"/>
          </p:nvPr>
        </p:nvSpPr>
        <p:spPr/>
        <p:txBody>
          <a:bodyPr/>
          <a:lstStyle/>
          <a:p>
            <a:r>
              <a:rPr lang="en-US" dirty="0"/>
              <a:t>Similarities of thought process:</a:t>
            </a:r>
          </a:p>
        </p:txBody>
      </p:sp>
      <p:sp>
        <p:nvSpPr>
          <p:cNvPr id="3" name="Content Placeholder 2">
            <a:extLst>
              <a:ext uri="{FF2B5EF4-FFF2-40B4-BE49-F238E27FC236}">
                <a16:creationId xmlns:a16="http://schemas.microsoft.com/office/drawing/2014/main" id="{E969C67B-223C-485A-A29A-377EE5E7F2D1}"/>
              </a:ext>
            </a:extLst>
          </p:cNvPr>
          <p:cNvSpPr>
            <a:spLocks noGrp="1"/>
          </p:cNvSpPr>
          <p:nvPr>
            <p:ph idx="1"/>
          </p:nvPr>
        </p:nvSpPr>
        <p:spPr/>
        <p:txBody>
          <a:bodyPr/>
          <a:lstStyle/>
          <a:p>
            <a:r>
              <a:rPr lang="en-US" dirty="0"/>
              <a:t>Gives reasons for ethical claims—not simply a matter of opinion</a:t>
            </a:r>
          </a:p>
          <a:p>
            <a:pPr lvl="1"/>
            <a:r>
              <a:rPr lang="en-US" dirty="0"/>
              <a:t>Appeals to public reasons</a:t>
            </a:r>
          </a:p>
          <a:p>
            <a:r>
              <a:rPr lang="en-US" dirty="0"/>
              <a:t>Seeks way to expand moral knowledge</a:t>
            </a:r>
          </a:p>
          <a:p>
            <a:r>
              <a:rPr lang="en-US" dirty="0"/>
              <a:t>Can explain moral progress (or regress)</a:t>
            </a:r>
          </a:p>
        </p:txBody>
      </p:sp>
    </p:spTree>
    <p:extLst>
      <p:ext uri="{BB962C8B-B14F-4D97-AF65-F5344CB8AC3E}">
        <p14:creationId xmlns:p14="http://schemas.microsoft.com/office/powerpoint/2010/main" val="4207823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CF455-D4A3-4789-8029-0568AE801E59}"/>
              </a:ext>
            </a:extLst>
          </p:cNvPr>
          <p:cNvSpPr>
            <a:spLocks noGrp="1"/>
          </p:cNvSpPr>
          <p:nvPr>
            <p:ph type="title"/>
          </p:nvPr>
        </p:nvSpPr>
        <p:spPr/>
        <p:txBody>
          <a:bodyPr/>
          <a:lstStyle/>
          <a:p>
            <a:r>
              <a:rPr lang="en-US" dirty="0"/>
              <a:t>What’s going on in </a:t>
            </a:r>
            <a:r>
              <a:rPr lang="en-US" dirty="0" err="1"/>
              <a:t>Curtler</a:t>
            </a:r>
            <a:endParaRPr lang="en-US" dirty="0"/>
          </a:p>
        </p:txBody>
      </p:sp>
      <p:sp>
        <p:nvSpPr>
          <p:cNvPr id="3" name="Content Placeholder 2">
            <a:extLst>
              <a:ext uri="{FF2B5EF4-FFF2-40B4-BE49-F238E27FC236}">
                <a16:creationId xmlns:a16="http://schemas.microsoft.com/office/drawing/2014/main" id="{28D74E33-DA78-4332-AE48-D5B4AF40768F}"/>
              </a:ext>
            </a:extLst>
          </p:cNvPr>
          <p:cNvSpPr>
            <a:spLocks noGrp="1"/>
          </p:cNvSpPr>
          <p:nvPr>
            <p:ph idx="1"/>
          </p:nvPr>
        </p:nvSpPr>
        <p:spPr/>
        <p:txBody>
          <a:bodyPr/>
          <a:lstStyle/>
          <a:p>
            <a:r>
              <a:rPr lang="en-US" dirty="0" err="1"/>
              <a:t>Curtler</a:t>
            </a:r>
            <a:r>
              <a:rPr lang="en-US" dirty="0"/>
              <a:t> is working out a system of critical thinking in ethics that:</a:t>
            </a:r>
          </a:p>
          <a:p>
            <a:pPr lvl="1"/>
            <a:r>
              <a:rPr lang="en-US" dirty="0"/>
              <a:t>Avoids relativism</a:t>
            </a:r>
          </a:p>
          <a:p>
            <a:pPr lvl="1"/>
            <a:r>
              <a:rPr lang="en-US" dirty="0"/>
              <a:t>Respects a number of ethical thinkers</a:t>
            </a:r>
          </a:p>
          <a:p>
            <a:pPr lvl="1"/>
            <a:r>
              <a:rPr lang="en-US" dirty="0"/>
              <a:t>Considers long-term self-interest </a:t>
            </a:r>
          </a:p>
        </p:txBody>
      </p:sp>
    </p:spTree>
    <p:extLst>
      <p:ext uri="{BB962C8B-B14F-4D97-AF65-F5344CB8AC3E}">
        <p14:creationId xmlns:p14="http://schemas.microsoft.com/office/powerpoint/2010/main" val="2689344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F6E25-C634-434F-B224-73262D08FB9D}"/>
              </a:ext>
            </a:extLst>
          </p:cNvPr>
          <p:cNvSpPr>
            <a:spLocks noGrp="1"/>
          </p:cNvSpPr>
          <p:nvPr>
            <p:ph type="title"/>
          </p:nvPr>
        </p:nvSpPr>
        <p:spPr/>
        <p:txBody>
          <a:bodyPr/>
          <a:lstStyle/>
          <a:p>
            <a:r>
              <a:rPr lang="en-US" dirty="0" err="1"/>
              <a:t>Curtler’s</a:t>
            </a:r>
            <a:r>
              <a:rPr lang="en-US" dirty="0"/>
              <a:t> Plan:</a:t>
            </a:r>
          </a:p>
        </p:txBody>
      </p:sp>
      <p:sp>
        <p:nvSpPr>
          <p:cNvPr id="3" name="Content Placeholder 2">
            <a:extLst>
              <a:ext uri="{FF2B5EF4-FFF2-40B4-BE49-F238E27FC236}">
                <a16:creationId xmlns:a16="http://schemas.microsoft.com/office/drawing/2014/main" id="{A6A555EB-7A30-48FD-8CDC-838D7D2E273E}"/>
              </a:ext>
            </a:extLst>
          </p:cNvPr>
          <p:cNvSpPr>
            <a:spLocks noGrp="1"/>
          </p:cNvSpPr>
          <p:nvPr>
            <p:ph idx="1"/>
          </p:nvPr>
        </p:nvSpPr>
        <p:spPr/>
        <p:txBody>
          <a:bodyPr/>
          <a:lstStyle/>
          <a:p>
            <a:r>
              <a:rPr lang="en-US" dirty="0"/>
              <a:t>Respect three central principles:</a:t>
            </a:r>
          </a:p>
          <a:p>
            <a:pPr lvl="1"/>
            <a:r>
              <a:rPr lang="en-US" dirty="0"/>
              <a:t>Respect</a:t>
            </a:r>
          </a:p>
          <a:p>
            <a:pPr lvl="1"/>
            <a:r>
              <a:rPr lang="en-US" dirty="0"/>
              <a:t>Fairness</a:t>
            </a:r>
          </a:p>
          <a:p>
            <a:pPr lvl="1"/>
            <a:r>
              <a:rPr lang="en-US" dirty="0"/>
              <a:t>Increased happiness consistent with first two</a:t>
            </a:r>
          </a:p>
        </p:txBody>
      </p:sp>
    </p:spTree>
    <p:extLst>
      <p:ext uri="{BB962C8B-B14F-4D97-AF65-F5344CB8AC3E}">
        <p14:creationId xmlns:p14="http://schemas.microsoft.com/office/powerpoint/2010/main" val="16289794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D6E97-DB1F-4422-9651-5B1890341849}"/>
              </a:ext>
            </a:extLst>
          </p:cNvPr>
          <p:cNvSpPr>
            <a:spLocks noGrp="1"/>
          </p:cNvSpPr>
          <p:nvPr>
            <p:ph type="title"/>
          </p:nvPr>
        </p:nvSpPr>
        <p:spPr/>
        <p:txBody>
          <a:bodyPr/>
          <a:lstStyle/>
          <a:p>
            <a:r>
              <a:rPr lang="en-US" dirty="0"/>
              <a:t>The Ethical Perspective</a:t>
            </a:r>
          </a:p>
        </p:txBody>
      </p:sp>
      <p:sp>
        <p:nvSpPr>
          <p:cNvPr id="3" name="Content Placeholder 2">
            <a:extLst>
              <a:ext uri="{FF2B5EF4-FFF2-40B4-BE49-F238E27FC236}">
                <a16:creationId xmlns:a16="http://schemas.microsoft.com/office/drawing/2014/main" id="{B2E64CC1-4A49-4CED-8486-D813785B417D}"/>
              </a:ext>
            </a:extLst>
          </p:cNvPr>
          <p:cNvSpPr>
            <a:spLocks noGrp="1"/>
          </p:cNvSpPr>
          <p:nvPr>
            <p:ph idx="1"/>
          </p:nvPr>
        </p:nvSpPr>
        <p:spPr/>
        <p:txBody>
          <a:bodyPr/>
          <a:lstStyle/>
          <a:p>
            <a:r>
              <a:rPr lang="en-US" dirty="0"/>
              <a:t>Concern for the consequences of action</a:t>
            </a:r>
          </a:p>
          <a:p>
            <a:r>
              <a:rPr lang="en-US" dirty="0"/>
              <a:t>Neutrality</a:t>
            </a:r>
          </a:p>
          <a:p>
            <a:r>
              <a:rPr lang="en-US" dirty="0"/>
              <a:t>Imagination</a:t>
            </a:r>
          </a:p>
          <a:p>
            <a:endParaRPr lang="en-US" dirty="0"/>
          </a:p>
          <a:p>
            <a:r>
              <a:rPr lang="en-US" dirty="0"/>
              <a:t>Competing interests</a:t>
            </a:r>
          </a:p>
        </p:txBody>
      </p:sp>
    </p:spTree>
    <p:extLst>
      <p:ext uri="{BB962C8B-B14F-4D97-AF65-F5344CB8AC3E}">
        <p14:creationId xmlns:p14="http://schemas.microsoft.com/office/powerpoint/2010/main" val="10808681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TotalTime>
  <Words>216</Words>
  <Application>Microsoft Office PowerPoint</Application>
  <PresentationFormat>Widescreen</PresentationFormat>
  <Paragraphs>37</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Philosophy 1303: Critical Thinking</vt:lpstr>
      <vt:lpstr>Housekeeping:</vt:lpstr>
      <vt:lpstr>Review:</vt:lpstr>
      <vt:lpstr>Similarities of thought process:</vt:lpstr>
      <vt:lpstr>What’s going on in Curtler</vt:lpstr>
      <vt:lpstr>Curtler’s Plan:</vt:lpstr>
      <vt:lpstr>The Ethical Perspective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Philosophy 1303: Critical Thinking</dc:title>
  <dc:creator>Justin Bell</dc:creator>
  <cp:lastModifiedBy>Justin Bell</cp:lastModifiedBy>
  <cp:revision>3</cp:revision>
  <dcterms:created xsi:type="dcterms:W3CDTF">2020-02-10T16:21:37Z</dcterms:created>
  <dcterms:modified xsi:type="dcterms:W3CDTF">2020-02-10T16:35:46Z</dcterms:modified>
</cp:coreProperties>
</file>